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AF83D-BAE1-4171-8C33-75BBEF28BD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C7F530-46B4-4266-B6DA-85F25BBB2D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5CE14D-EBB4-4659-A5A1-957FE8FD0C44}"/>
              </a:ext>
            </a:extLst>
          </p:cNvPr>
          <p:cNvSpPr>
            <a:spLocks noGrp="1"/>
          </p:cNvSpPr>
          <p:nvPr>
            <p:ph type="dt" sz="half" idx="10"/>
          </p:nvPr>
        </p:nvSpPr>
        <p:spPr/>
        <p:txBody>
          <a:bodyPr/>
          <a:lstStyle/>
          <a:p>
            <a:fld id="{5FEB4230-D9EA-4E95-8373-8F579FD09AFA}" type="datetimeFigureOut">
              <a:rPr lang="en-US" smtClean="0"/>
              <a:t>10/9/2023</a:t>
            </a:fld>
            <a:endParaRPr lang="en-US"/>
          </a:p>
        </p:txBody>
      </p:sp>
      <p:sp>
        <p:nvSpPr>
          <p:cNvPr id="5" name="Footer Placeholder 4">
            <a:extLst>
              <a:ext uri="{FF2B5EF4-FFF2-40B4-BE49-F238E27FC236}">
                <a16:creationId xmlns:a16="http://schemas.microsoft.com/office/drawing/2014/main" id="{EE23828C-705F-427A-A5A1-D70BAA673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C6C081-C579-4669-AE04-E37737C13053}"/>
              </a:ext>
            </a:extLst>
          </p:cNvPr>
          <p:cNvSpPr>
            <a:spLocks noGrp="1"/>
          </p:cNvSpPr>
          <p:nvPr>
            <p:ph type="sldNum" sz="quarter" idx="12"/>
          </p:nvPr>
        </p:nvSpPr>
        <p:spPr/>
        <p:txBody>
          <a:bodyPr/>
          <a:lstStyle/>
          <a:p>
            <a:fld id="{C0A80B5C-9760-40B5-8240-8122B1C91800}" type="slidenum">
              <a:rPr lang="en-US" smtClean="0"/>
              <a:t>‹#›</a:t>
            </a:fld>
            <a:endParaRPr lang="en-US"/>
          </a:p>
        </p:txBody>
      </p:sp>
    </p:spTree>
    <p:extLst>
      <p:ext uri="{BB962C8B-B14F-4D97-AF65-F5344CB8AC3E}">
        <p14:creationId xmlns:p14="http://schemas.microsoft.com/office/powerpoint/2010/main" val="1799514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242CF-D7A4-4315-A01E-491A8F5379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4451C0-76BA-4A42-9E4C-8B53103CE4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628E9A-882A-4DB8-BBFE-D6E9FEDFF199}"/>
              </a:ext>
            </a:extLst>
          </p:cNvPr>
          <p:cNvSpPr>
            <a:spLocks noGrp="1"/>
          </p:cNvSpPr>
          <p:nvPr>
            <p:ph type="dt" sz="half" idx="10"/>
          </p:nvPr>
        </p:nvSpPr>
        <p:spPr/>
        <p:txBody>
          <a:bodyPr/>
          <a:lstStyle/>
          <a:p>
            <a:fld id="{5FEB4230-D9EA-4E95-8373-8F579FD09AFA}" type="datetimeFigureOut">
              <a:rPr lang="en-US" smtClean="0"/>
              <a:t>10/9/2023</a:t>
            </a:fld>
            <a:endParaRPr lang="en-US"/>
          </a:p>
        </p:txBody>
      </p:sp>
      <p:sp>
        <p:nvSpPr>
          <p:cNvPr id="5" name="Footer Placeholder 4">
            <a:extLst>
              <a:ext uri="{FF2B5EF4-FFF2-40B4-BE49-F238E27FC236}">
                <a16:creationId xmlns:a16="http://schemas.microsoft.com/office/drawing/2014/main" id="{94375169-D62F-4C9B-A192-F337954857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2B22DE-568C-461E-A4AF-2954B9530F5C}"/>
              </a:ext>
            </a:extLst>
          </p:cNvPr>
          <p:cNvSpPr>
            <a:spLocks noGrp="1"/>
          </p:cNvSpPr>
          <p:nvPr>
            <p:ph type="sldNum" sz="quarter" idx="12"/>
          </p:nvPr>
        </p:nvSpPr>
        <p:spPr/>
        <p:txBody>
          <a:bodyPr/>
          <a:lstStyle/>
          <a:p>
            <a:fld id="{C0A80B5C-9760-40B5-8240-8122B1C91800}" type="slidenum">
              <a:rPr lang="en-US" smtClean="0"/>
              <a:t>‹#›</a:t>
            </a:fld>
            <a:endParaRPr lang="en-US"/>
          </a:p>
        </p:txBody>
      </p:sp>
    </p:spTree>
    <p:extLst>
      <p:ext uri="{BB962C8B-B14F-4D97-AF65-F5344CB8AC3E}">
        <p14:creationId xmlns:p14="http://schemas.microsoft.com/office/powerpoint/2010/main" val="641673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41C9E3-043F-4215-90FE-21FEF22239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3F7531-934F-4B85-9BB3-8E78A0B507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A7CCA7-0392-49B5-88D7-8A919D0A8F5D}"/>
              </a:ext>
            </a:extLst>
          </p:cNvPr>
          <p:cNvSpPr>
            <a:spLocks noGrp="1"/>
          </p:cNvSpPr>
          <p:nvPr>
            <p:ph type="dt" sz="half" idx="10"/>
          </p:nvPr>
        </p:nvSpPr>
        <p:spPr/>
        <p:txBody>
          <a:bodyPr/>
          <a:lstStyle/>
          <a:p>
            <a:fld id="{5FEB4230-D9EA-4E95-8373-8F579FD09AFA}" type="datetimeFigureOut">
              <a:rPr lang="en-US" smtClean="0"/>
              <a:t>10/9/2023</a:t>
            </a:fld>
            <a:endParaRPr lang="en-US"/>
          </a:p>
        </p:txBody>
      </p:sp>
      <p:sp>
        <p:nvSpPr>
          <p:cNvPr id="5" name="Footer Placeholder 4">
            <a:extLst>
              <a:ext uri="{FF2B5EF4-FFF2-40B4-BE49-F238E27FC236}">
                <a16:creationId xmlns:a16="http://schemas.microsoft.com/office/drawing/2014/main" id="{EC68EBA9-7C87-41FE-B2CF-C4CD75A5D1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DDBE12-18B4-4A7D-980C-558FE52AAC13}"/>
              </a:ext>
            </a:extLst>
          </p:cNvPr>
          <p:cNvSpPr>
            <a:spLocks noGrp="1"/>
          </p:cNvSpPr>
          <p:nvPr>
            <p:ph type="sldNum" sz="quarter" idx="12"/>
          </p:nvPr>
        </p:nvSpPr>
        <p:spPr/>
        <p:txBody>
          <a:bodyPr/>
          <a:lstStyle/>
          <a:p>
            <a:fld id="{C0A80B5C-9760-40B5-8240-8122B1C91800}" type="slidenum">
              <a:rPr lang="en-US" smtClean="0"/>
              <a:t>‹#›</a:t>
            </a:fld>
            <a:endParaRPr lang="en-US"/>
          </a:p>
        </p:txBody>
      </p:sp>
    </p:spTree>
    <p:extLst>
      <p:ext uri="{BB962C8B-B14F-4D97-AF65-F5344CB8AC3E}">
        <p14:creationId xmlns:p14="http://schemas.microsoft.com/office/powerpoint/2010/main" val="3754365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05DC8-B7E4-4ADA-B408-B59D9E3D3A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9367F1-0B05-4166-8954-9322332EFB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E6F184-1939-4484-A517-92EB99238E17}"/>
              </a:ext>
            </a:extLst>
          </p:cNvPr>
          <p:cNvSpPr>
            <a:spLocks noGrp="1"/>
          </p:cNvSpPr>
          <p:nvPr>
            <p:ph type="dt" sz="half" idx="10"/>
          </p:nvPr>
        </p:nvSpPr>
        <p:spPr/>
        <p:txBody>
          <a:bodyPr/>
          <a:lstStyle/>
          <a:p>
            <a:fld id="{5FEB4230-D9EA-4E95-8373-8F579FD09AFA}" type="datetimeFigureOut">
              <a:rPr lang="en-US" smtClean="0"/>
              <a:t>10/9/2023</a:t>
            </a:fld>
            <a:endParaRPr lang="en-US"/>
          </a:p>
        </p:txBody>
      </p:sp>
      <p:sp>
        <p:nvSpPr>
          <p:cNvPr id="5" name="Footer Placeholder 4">
            <a:extLst>
              <a:ext uri="{FF2B5EF4-FFF2-40B4-BE49-F238E27FC236}">
                <a16:creationId xmlns:a16="http://schemas.microsoft.com/office/drawing/2014/main" id="{93FE79CB-5BD5-4D79-90BE-4189D4F79B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A04772-ED49-4191-AF0C-2F23B3083B21}"/>
              </a:ext>
            </a:extLst>
          </p:cNvPr>
          <p:cNvSpPr>
            <a:spLocks noGrp="1"/>
          </p:cNvSpPr>
          <p:nvPr>
            <p:ph type="sldNum" sz="quarter" idx="12"/>
          </p:nvPr>
        </p:nvSpPr>
        <p:spPr/>
        <p:txBody>
          <a:bodyPr/>
          <a:lstStyle/>
          <a:p>
            <a:fld id="{C0A80B5C-9760-40B5-8240-8122B1C91800}" type="slidenum">
              <a:rPr lang="en-US" smtClean="0"/>
              <a:t>‹#›</a:t>
            </a:fld>
            <a:endParaRPr lang="en-US"/>
          </a:p>
        </p:txBody>
      </p:sp>
    </p:spTree>
    <p:extLst>
      <p:ext uri="{BB962C8B-B14F-4D97-AF65-F5344CB8AC3E}">
        <p14:creationId xmlns:p14="http://schemas.microsoft.com/office/powerpoint/2010/main" val="148303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ACBBC-21B0-4692-B599-1E2A67FB72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FB7C13-8429-4DF2-98DE-AC7FB629B8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6F321A-777C-445C-8389-EF0A52424D63}"/>
              </a:ext>
            </a:extLst>
          </p:cNvPr>
          <p:cNvSpPr>
            <a:spLocks noGrp="1"/>
          </p:cNvSpPr>
          <p:nvPr>
            <p:ph type="dt" sz="half" idx="10"/>
          </p:nvPr>
        </p:nvSpPr>
        <p:spPr/>
        <p:txBody>
          <a:bodyPr/>
          <a:lstStyle/>
          <a:p>
            <a:fld id="{5FEB4230-D9EA-4E95-8373-8F579FD09AFA}" type="datetimeFigureOut">
              <a:rPr lang="en-US" smtClean="0"/>
              <a:t>10/9/2023</a:t>
            </a:fld>
            <a:endParaRPr lang="en-US"/>
          </a:p>
        </p:txBody>
      </p:sp>
      <p:sp>
        <p:nvSpPr>
          <p:cNvPr id="5" name="Footer Placeholder 4">
            <a:extLst>
              <a:ext uri="{FF2B5EF4-FFF2-40B4-BE49-F238E27FC236}">
                <a16:creationId xmlns:a16="http://schemas.microsoft.com/office/drawing/2014/main" id="{32187B9A-4B36-4554-A53B-231FE74BA2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03F6D0-863A-4A3D-B3B8-5E5642BA0066}"/>
              </a:ext>
            </a:extLst>
          </p:cNvPr>
          <p:cNvSpPr>
            <a:spLocks noGrp="1"/>
          </p:cNvSpPr>
          <p:nvPr>
            <p:ph type="sldNum" sz="quarter" idx="12"/>
          </p:nvPr>
        </p:nvSpPr>
        <p:spPr/>
        <p:txBody>
          <a:bodyPr/>
          <a:lstStyle/>
          <a:p>
            <a:fld id="{C0A80B5C-9760-40B5-8240-8122B1C91800}" type="slidenum">
              <a:rPr lang="en-US" smtClean="0"/>
              <a:t>‹#›</a:t>
            </a:fld>
            <a:endParaRPr lang="en-US"/>
          </a:p>
        </p:txBody>
      </p:sp>
    </p:spTree>
    <p:extLst>
      <p:ext uri="{BB962C8B-B14F-4D97-AF65-F5344CB8AC3E}">
        <p14:creationId xmlns:p14="http://schemas.microsoft.com/office/powerpoint/2010/main" val="2866029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814BD-CC3C-4986-907C-C7D528930A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54C3B1-AA18-4FEF-8C8A-45CE2BEF99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C00AC1-BDB9-446C-BCE3-E8BFA3CACF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6456DD-997D-4C8F-AD45-2F0C0590FC18}"/>
              </a:ext>
            </a:extLst>
          </p:cNvPr>
          <p:cNvSpPr>
            <a:spLocks noGrp="1"/>
          </p:cNvSpPr>
          <p:nvPr>
            <p:ph type="dt" sz="half" idx="10"/>
          </p:nvPr>
        </p:nvSpPr>
        <p:spPr/>
        <p:txBody>
          <a:bodyPr/>
          <a:lstStyle/>
          <a:p>
            <a:fld id="{5FEB4230-D9EA-4E95-8373-8F579FD09AFA}" type="datetimeFigureOut">
              <a:rPr lang="en-US" smtClean="0"/>
              <a:t>10/9/2023</a:t>
            </a:fld>
            <a:endParaRPr lang="en-US"/>
          </a:p>
        </p:txBody>
      </p:sp>
      <p:sp>
        <p:nvSpPr>
          <p:cNvPr id="6" name="Footer Placeholder 5">
            <a:extLst>
              <a:ext uri="{FF2B5EF4-FFF2-40B4-BE49-F238E27FC236}">
                <a16:creationId xmlns:a16="http://schemas.microsoft.com/office/drawing/2014/main" id="{310BF979-4DB0-4318-B66B-A0BFC3A769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11F2C6-6CA0-4815-A9FB-93C6A1167A99}"/>
              </a:ext>
            </a:extLst>
          </p:cNvPr>
          <p:cNvSpPr>
            <a:spLocks noGrp="1"/>
          </p:cNvSpPr>
          <p:nvPr>
            <p:ph type="sldNum" sz="quarter" idx="12"/>
          </p:nvPr>
        </p:nvSpPr>
        <p:spPr/>
        <p:txBody>
          <a:bodyPr/>
          <a:lstStyle/>
          <a:p>
            <a:fld id="{C0A80B5C-9760-40B5-8240-8122B1C91800}" type="slidenum">
              <a:rPr lang="en-US" smtClean="0"/>
              <a:t>‹#›</a:t>
            </a:fld>
            <a:endParaRPr lang="en-US"/>
          </a:p>
        </p:txBody>
      </p:sp>
    </p:spTree>
    <p:extLst>
      <p:ext uri="{BB962C8B-B14F-4D97-AF65-F5344CB8AC3E}">
        <p14:creationId xmlns:p14="http://schemas.microsoft.com/office/powerpoint/2010/main" val="1921754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445FD-63F1-4089-991F-0431578DA4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476FCC-37D1-4F1D-9D86-94C2B63F58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48B90A-ACBE-4F7F-9D23-BA351528D7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62ED9B-1BF3-49C1-A749-309827E167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F72EC9-1819-401C-B91E-963C819886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8E775B-DF31-402F-BCDF-E1375AEB6A1D}"/>
              </a:ext>
            </a:extLst>
          </p:cNvPr>
          <p:cNvSpPr>
            <a:spLocks noGrp="1"/>
          </p:cNvSpPr>
          <p:nvPr>
            <p:ph type="dt" sz="half" idx="10"/>
          </p:nvPr>
        </p:nvSpPr>
        <p:spPr/>
        <p:txBody>
          <a:bodyPr/>
          <a:lstStyle/>
          <a:p>
            <a:fld id="{5FEB4230-D9EA-4E95-8373-8F579FD09AFA}" type="datetimeFigureOut">
              <a:rPr lang="en-US" smtClean="0"/>
              <a:t>10/9/2023</a:t>
            </a:fld>
            <a:endParaRPr lang="en-US"/>
          </a:p>
        </p:txBody>
      </p:sp>
      <p:sp>
        <p:nvSpPr>
          <p:cNvPr id="8" name="Footer Placeholder 7">
            <a:extLst>
              <a:ext uri="{FF2B5EF4-FFF2-40B4-BE49-F238E27FC236}">
                <a16:creationId xmlns:a16="http://schemas.microsoft.com/office/drawing/2014/main" id="{EF4AB3F7-00D2-440F-A33E-4FE939D45A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90FF7A-1CED-4BCA-A557-E2661B715F84}"/>
              </a:ext>
            </a:extLst>
          </p:cNvPr>
          <p:cNvSpPr>
            <a:spLocks noGrp="1"/>
          </p:cNvSpPr>
          <p:nvPr>
            <p:ph type="sldNum" sz="quarter" idx="12"/>
          </p:nvPr>
        </p:nvSpPr>
        <p:spPr/>
        <p:txBody>
          <a:bodyPr/>
          <a:lstStyle/>
          <a:p>
            <a:fld id="{C0A80B5C-9760-40B5-8240-8122B1C91800}" type="slidenum">
              <a:rPr lang="en-US" smtClean="0"/>
              <a:t>‹#›</a:t>
            </a:fld>
            <a:endParaRPr lang="en-US"/>
          </a:p>
        </p:txBody>
      </p:sp>
    </p:spTree>
    <p:extLst>
      <p:ext uri="{BB962C8B-B14F-4D97-AF65-F5344CB8AC3E}">
        <p14:creationId xmlns:p14="http://schemas.microsoft.com/office/powerpoint/2010/main" val="1291372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E09AE-3F30-4B5F-BA04-9F6413AE25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6F9122-923F-4D77-BF67-5D48BC0F5173}"/>
              </a:ext>
            </a:extLst>
          </p:cNvPr>
          <p:cNvSpPr>
            <a:spLocks noGrp="1"/>
          </p:cNvSpPr>
          <p:nvPr>
            <p:ph type="dt" sz="half" idx="10"/>
          </p:nvPr>
        </p:nvSpPr>
        <p:spPr/>
        <p:txBody>
          <a:bodyPr/>
          <a:lstStyle/>
          <a:p>
            <a:fld id="{5FEB4230-D9EA-4E95-8373-8F579FD09AFA}" type="datetimeFigureOut">
              <a:rPr lang="en-US" smtClean="0"/>
              <a:t>10/9/2023</a:t>
            </a:fld>
            <a:endParaRPr lang="en-US"/>
          </a:p>
        </p:txBody>
      </p:sp>
      <p:sp>
        <p:nvSpPr>
          <p:cNvPr id="4" name="Footer Placeholder 3">
            <a:extLst>
              <a:ext uri="{FF2B5EF4-FFF2-40B4-BE49-F238E27FC236}">
                <a16:creationId xmlns:a16="http://schemas.microsoft.com/office/drawing/2014/main" id="{B2EE3121-1077-4921-A275-E2EDBA0568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A93ADF-3335-4359-A46D-7D333DEC819B}"/>
              </a:ext>
            </a:extLst>
          </p:cNvPr>
          <p:cNvSpPr>
            <a:spLocks noGrp="1"/>
          </p:cNvSpPr>
          <p:nvPr>
            <p:ph type="sldNum" sz="quarter" idx="12"/>
          </p:nvPr>
        </p:nvSpPr>
        <p:spPr/>
        <p:txBody>
          <a:bodyPr/>
          <a:lstStyle/>
          <a:p>
            <a:fld id="{C0A80B5C-9760-40B5-8240-8122B1C91800}" type="slidenum">
              <a:rPr lang="en-US" smtClean="0"/>
              <a:t>‹#›</a:t>
            </a:fld>
            <a:endParaRPr lang="en-US"/>
          </a:p>
        </p:txBody>
      </p:sp>
    </p:spTree>
    <p:extLst>
      <p:ext uri="{BB962C8B-B14F-4D97-AF65-F5344CB8AC3E}">
        <p14:creationId xmlns:p14="http://schemas.microsoft.com/office/powerpoint/2010/main" val="1485389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5272AF-081A-4DFD-972B-FF28A0524D23}"/>
              </a:ext>
            </a:extLst>
          </p:cNvPr>
          <p:cNvSpPr>
            <a:spLocks noGrp="1"/>
          </p:cNvSpPr>
          <p:nvPr>
            <p:ph type="dt" sz="half" idx="10"/>
          </p:nvPr>
        </p:nvSpPr>
        <p:spPr/>
        <p:txBody>
          <a:bodyPr/>
          <a:lstStyle/>
          <a:p>
            <a:fld id="{5FEB4230-D9EA-4E95-8373-8F579FD09AFA}" type="datetimeFigureOut">
              <a:rPr lang="en-US" smtClean="0"/>
              <a:t>10/9/2023</a:t>
            </a:fld>
            <a:endParaRPr lang="en-US"/>
          </a:p>
        </p:txBody>
      </p:sp>
      <p:sp>
        <p:nvSpPr>
          <p:cNvPr id="3" name="Footer Placeholder 2">
            <a:extLst>
              <a:ext uri="{FF2B5EF4-FFF2-40B4-BE49-F238E27FC236}">
                <a16:creationId xmlns:a16="http://schemas.microsoft.com/office/drawing/2014/main" id="{60975284-F7CB-47F3-99B2-746DCB935A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9CE6DE-C919-4168-BEDE-C0E4CFBE8A1E}"/>
              </a:ext>
            </a:extLst>
          </p:cNvPr>
          <p:cNvSpPr>
            <a:spLocks noGrp="1"/>
          </p:cNvSpPr>
          <p:nvPr>
            <p:ph type="sldNum" sz="quarter" idx="12"/>
          </p:nvPr>
        </p:nvSpPr>
        <p:spPr/>
        <p:txBody>
          <a:bodyPr/>
          <a:lstStyle/>
          <a:p>
            <a:fld id="{C0A80B5C-9760-40B5-8240-8122B1C91800}" type="slidenum">
              <a:rPr lang="en-US" smtClean="0"/>
              <a:t>‹#›</a:t>
            </a:fld>
            <a:endParaRPr lang="en-US"/>
          </a:p>
        </p:txBody>
      </p:sp>
    </p:spTree>
    <p:extLst>
      <p:ext uri="{BB962C8B-B14F-4D97-AF65-F5344CB8AC3E}">
        <p14:creationId xmlns:p14="http://schemas.microsoft.com/office/powerpoint/2010/main" val="2165391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33280-B379-45BC-845E-F0FEAA9546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2A90FB-1074-4694-99A5-EE0E0782F1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B2CD59-93B3-4858-9855-B1E7E2B138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F767F9-42CC-4214-9729-A594FD805B51}"/>
              </a:ext>
            </a:extLst>
          </p:cNvPr>
          <p:cNvSpPr>
            <a:spLocks noGrp="1"/>
          </p:cNvSpPr>
          <p:nvPr>
            <p:ph type="dt" sz="half" idx="10"/>
          </p:nvPr>
        </p:nvSpPr>
        <p:spPr/>
        <p:txBody>
          <a:bodyPr/>
          <a:lstStyle/>
          <a:p>
            <a:fld id="{5FEB4230-D9EA-4E95-8373-8F579FD09AFA}" type="datetimeFigureOut">
              <a:rPr lang="en-US" smtClean="0"/>
              <a:t>10/9/2023</a:t>
            </a:fld>
            <a:endParaRPr lang="en-US"/>
          </a:p>
        </p:txBody>
      </p:sp>
      <p:sp>
        <p:nvSpPr>
          <p:cNvPr id="6" name="Footer Placeholder 5">
            <a:extLst>
              <a:ext uri="{FF2B5EF4-FFF2-40B4-BE49-F238E27FC236}">
                <a16:creationId xmlns:a16="http://schemas.microsoft.com/office/drawing/2014/main" id="{558ED690-4F97-4CD8-BC52-92138646E3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40CF39-8150-46EE-ADAA-6D8A44CAD986}"/>
              </a:ext>
            </a:extLst>
          </p:cNvPr>
          <p:cNvSpPr>
            <a:spLocks noGrp="1"/>
          </p:cNvSpPr>
          <p:nvPr>
            <p:ph type="sldNum" sz="quarter" idx="12"/>
          </p:nvPr>
        </p:nvSpPr>
        <p:spPr/>
        <p:txBody>
          <a:bodyPr/>
          <a:lstStyle/>
          <a:p>
            <a:fld id="{C0A80B5C-9760-40B5-8240-8122B1C91800}" type="slidenum">
              <a:rPr lang="en-US" smtClean="0"/>
              <a:t>‹#›</a:t>
            </a:fld>
            <a:endParaRPr lang="en-US"/>
          </a:p>
        </p:txBody>
      </p:sp>
    </p:spTree>
    <p:extLst>
      <p:ext uri="{BB962C8B-B14F-4D97-AF65-F5344CB8AC3E}">
        <p14:creationId xmlns:p14="http://schemas.microsoft.com/office/powerpoint/2010/main" val="540246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B5373-53B6-4B78-9455-A0F1ABAA3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89E615-A63E-4307-AB68-B085B106A6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DF662FC-A3A7-4859-8F32-1C23A7C2DD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F0CE0D-AD23-412E-BD1B-DC8380100787}"/>
              </a:ext>
            </a:extLst>
          </p:cNvPr>
          <p:cNvSpPr>
            <a:spLocks noGrp="1"/>
          </p:cNvSpPr>
          <p:nvPr>
            <p:ph type="dt" sz="half" idx="10"/>
          </p:nvPr>
        </p:nvSpPr>
        <p:spPr/>
        <p:txBody>
          <a:bodyPr/>
          <a:lstStyle/>
          <a:p>
            <a:fld id="{5FEB4230-D9EA-4E95-8373-8F579FD09AFA}" type="datetimeFigureOut">
              <a:rPr lang="en-US" smtClean="0"/>
              <a:t>10/9/2023</a:t>
            </a:fld>
            <a:endParaRPr lang="en-US"/>
          </a:p>
        </p:txBody>
      </p:sp>
      <p:sp>
        <p:nvSpPr>
          <p:cNvPr id="6" name="Footer Placeholder 5">
            <a:extLst>
              <a:ext uri="{FF2B5EF4-FFF2-40B4-BE49-F238E27FC236}">
                <a16:creationId xmlns:a16="http://schemas.microsoft.com/office/drawing/2014/main" id="{7B90B391-DE15-4FE3-B80B-9BFFCC517B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2DB036-DAED-477D-A7A1-4E1E656777A6}"/>
              </a:ext>
            </a:extLst>
          </p:cNvPr>
          <p:cNvSpPr>
            <a:spLocks noGrp="1"/>
          </p:cNvSpPr>
          <p:nvPr>
            <p:ph type="sldNum" sz="quarter" idx="12"/>
          </p:nvPr>
        </p:nvSpPr>
        <p:spPr/>
        <p:txBody>
          <a:bodyPr/>
          <a:lstStyle/>
          <a:p>
            <a:fld id="{C0A80B5C-9760-40B5-8240-8122B1C91800}" type="slidenum">
              <a:rPr lang="en-US" smtClean="0"/>
              <a:t>‹#›</a:t>
            </a:fld>
            <a:endParaRPr lang="en-US"/>
          </a:p>
        </p:txBody>
      </p:sp>
    </p:spTree>
    <p:extLst>
      <p:ext uri="{BB962C8B-B14F-4D97-AF65-F5344CB8AC3E}">
        <p14:creationId xmlns:p14="http://schemas.microsoft.com/office/powerpoint/2010/main" val="3725363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A1C601-3532-4564-898D-0C69B588F5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FDF31F-A41B-4CCE-89AA-2821C364C7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2FE0C-2CC2-4756-947A-BBAEE87D10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B4230-D9EA-4E95-8373-8F579FD09AFA}" type="datetimeFigureOut">
              <a:rPr lang="en-US" smtClean="0"/>
              <a:t>10/9/2023</a:t>
            </a:fld>
            <a:endParaRPr lang="en-US"/>
          </a:p>
        </p:txBody>
      </p:sp>
      <p:sp>
        <p:nvSpPr>
          <p:cNvPr id="5" name="Footer Placeholder 4">
            <a:extLst>
              <a:ext uri="{FF2B5EF4-FFF2-40B4-BE49-F238E27FC236}">
                <a16:creationId xmlns:a16="http://schemas.microsoft.com/office/drawing/2014/main" id="{D2787CC6-EADC-4C4D-9BCD-D9125C0683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113506-90BB-4869-AFE3-CE71AF7CF7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80B5C-9760-40B5-8240-8122B1C91800}" type="slidenum">
              <a:rPr lang="en-US" smtClean="0"/>
              <a:t>‹#›</a:t>
            </a:fld>
            <a:endParaRPr lang="en-US"/>
          </a:p>
        </p:txBody>
      </p:sp>
    </p:spTree>
    <p:extLst>
      <p:ext uri="{BB962C8B-B14F-4D97-AF65-F5344CB8AC3E}">
        <p14:creationId xmlns:p14="http://schemas.microsoft.com/office/powerpoint/2010/main" val="1912725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4F14D-D355-43F9-8A64-C830ACD787CA}"/>
              </a:ext>
            </a:extLst>
          </p:cNvPr>
          <p:cNvSpPr>
            <a:spLocks noGrp="1"/>
          </p:cNvSpPr>
          <p:nvPr>
            <p:ph type="ctrTitle"/>
          </p:nvPr>
        </p:nvSpPr>
        <p:spPr/>
        <p:txBody>
          <a:bodyPr>
            <a:normAutofit fontScale="90000"/>
          </a:bodyPr>
          <a:lstStyle/>
          <a:p>
            <a:r>
              <a:rPr lang="en-US" dirty="0"/>
              <a:t>Training Materials on</a:t>
            </a:r>
            <a:br>
              <a:rPr lang="en-US" dirty="0"/>
            </a:br>
            <a:r>
              <a:rPr lang="en-US" dirty="0"/>
              <a:t>Announcing Music Selections	</a:t>
            </a:r>
          </a:p>
        </p:txBody>
      </p:sp>
      <p:sp>
        <p:nvSpPr>
          <p:cNvPr id="3" name="Subtitle 2">
            <a:extLst>
              <a:ext uri="{FF2B5EF4-FFF2-40B4-BE49-F238E27FC236}">
                <a16:creationId xmlns:a16="http://schemas.microsoft.com/office/drawing/2014/main" id="{F7C66E81-81BC-4945-8061-8C75F7B7924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88383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855B2-E357-4B66-92BA-290844E6A3A7}"/>
              </a:ext>
            </a:extLst>
          </p:cNvPr>
          <p:cNvSpPr>
            <a:spLocks noGrp="1"/>
          </p:cNvSpPr>
          <p:nvPr>
            <p:ph type="title"/>
          </p:nvPr>
        </p:nvSpPr>
        <p:spPr/>
        <p:txBody>
          <a:bodyPr>
            <a:normAutofit fontScale="90000"/>
          </a:bodyPr>
          <a:lstStyle/>
          <a:p>
            <a:r>
              <a:rPr lang="en-US" dirty="0"/>
              <a:t>Section III.T., Announcement of Music Selections, Programmer’s Policy &amp; Operations Manual</a:t>
            </a:r>
          </a:p>
        </p:txBody>
      </p:sp>
      <p:sp>
        <p:nvSpPr>
          <p:cNvPr id="3" name="Content Placeholder 2">
            <a:extLst>
              <a:ext uri="{FF2B5EF4-FFF2-40B4-BE49-F238E27FC236}">
                <a16:creationId xmlns:a16="http://schemas.microsoft.com/office/drawing/2014/main" id="{8419B3F2-F872-4981-B1E7-6D59E3CFD459}"/>
              </a:ext>
            </a:extLst>
          </p:cNvPr>
          <p:cNvSpPr>
            <a:spLocks noGrp="1"/>
          </p:cNvSpPr>
          <p:nvPr>
            <p:ph idx="1"/>
          </p:nvPr>
        </p:nvSpPr>
        <p:spPr/>
        <p:txBody>
          <a:bodyPr>
            <a:normAutofit fontScale="92500" lnSpcReduction="10000"/>
          </a:bodyPr>
          <a:lstStyle/>
          <a:p>
            <a:r>
              <a:rPr lang="en-US" sz="1800" dirty="0">
                <a:effectLst/>
                <a:ea typeface="Calibri" panose="020F0502020204030204" pitchFamily="34" charset="0"/>
              </a:rPr>
              <a:t>Programmers are required to announce their music selections on-air at regular intervals, either before or after the music is played, or both.  Such announcement shall include, at a minimum, the performing artist and the song title.  </a:t>
            </a:r>
          </a:p>
          <a:p>
            <a:r>
              <a:rPr lang="en-US" sz="1800" dirty="0">
                <a:effectLst/>
                <a:ea typeface="Calibri" panose="020F0502020204030204" pitchFamily="34" charset="0"/>
              </a:rPr>
              <a:t>The programmer may also announce other commonly-cited information, such as the name of the album and the year of release.</a:t>
            </a:r>
          </a:p>
          <a:p>
            <a:r>
              <a:rPr lang="en-US" sz="1800" dirty="0">
                <a:effectLst/>
                <a:ea typeface="Calibri" panose="020F0502020204030204" pitchFamily="34" charset="0"/>
              </a:rPr>
              <a:t>There are Digital Millennium Copyright Act (DMCA) considerations relating to advance announcements of music selections of copyrighted work.</a:t>
            </a:r>
            <a:endParaRPr lang="en-US" sz="1800" dirty="0">
              <a:ea typeface="Calibri" panose="020F0502020204030204" pitchFamily="34" charset="0"/>
            </a:endParaRPr>
          </a:p>
          <a:p>
            <a:r>
              <a:rPr lang="en-US" sz="1800" dirty="0">
                <a:effectLst/>
                <a:ea typeface="Calibri" panose="020F0502020204030204" pitchFamily="34" charset="0"/>
              </a:rPr>
              <a:t>Because of these restrictions, programmers may not issue or publish their planned playlists in advance of the airing of their programs. </a:t>
            </a:r>
            <a:r>
              <a:rPr lang="en-US" sz="1800" dirty="0">
                <a:effectLst/>
                <a:ea typeface="Times New Roman" panose="02020603050405020304" pitchFamily="18" charset="0"/>
              </a:rPr>
              <a:t>This includes </a:t>
            </a:r>
            <a:r>
              <a:rPr lang="en-US" sz="1800" dirty="0" err="1">
                <a:effectLst/>
                <a:ea typeface="Times New Roman" panose="02020603050405020304" pitchFamily="18" charset="0"/>
              </a:rPr>
              <a:t>facebook</a:t>
            </a:r>
            <a:r>
              <a:rPr lang="en-US" sz="1800" dirty="0">
                <a:effectLst/>
                <a:ea typeface="Times New Roman" panose="02020603050405020304" pitchFamily="18" charset="0"/>
              </a:rPr>
              <a:t> postings and other social media platforms. </a:t>
            </a:r>
            <a:r>
              <a:rPr lang="en-US" sz="1800" dirty="0">
                <a:effectLst/>
                <a:ea typeface="Calibri" panose="020F0502020204030204" pitchFamily="34" charset="0"/>
              </a:rPr>
              <a:t>While it is permissible to announce that an upcoming show will feature a certain artist, it is not permissible to publish or otherwise announce the titles of specific sound recordings that the programmer intends to air, or to give the specific time frame during a show in which an artist will be heard, in advance of the show.</a:t>
            </a:r>
          </a:p>
          <a:p>
            <a:r>
              <a:rPr lang="en-US" sz="1800" dirty="0">
                <a:effectLst/>
                <a:ea typeface="Times New Roman" panose="02020603050405020304" pitchFamily="18" charset="0"/>
              </a:rPr>
              <a:t>In summary, for compliance with DMCA rules, if you announce music selections during your show before the music is played, titles of music to be played should only be announced immediately before a set of music.  </a:t>
            </a:r>
          </a:p>
          <a:p>
            <a:r>
              <a:rPr lang="en-US" sz="1800" dirty="0">
                <a:ea typeface="Times New Roman" panose="02020603050405020304" pitchFamily="18" charset="0"/>
              </a:rPr>
              <a:t> </a:t>
            </a:r>
            <a:r>
              <a:rPr lang="en-US" sz="1800" dirty="0">
                <a:effectLst/>
                <a:ea typeface="Times New Roman" panose="02020603050405020304" pitchFamily="18" charset="0"/>
              </a:rPr>
              <a:t>There is no restriction on announcing artist and title information after the music has been played.</a:t>
            </a:r>
          </a:p>
          <a:p>
            <a:r>
              <a:rPr lang="en-US" sz="1800" dirty="0">
                <a:ea typeface="Calibri" panose="020F0502020204030204" pitchFamily="34" charset="0"/>
              </a:rPr>
              <a:t>A</a:t>
            </a:r>
            <a:r>
              <a:rPr lang="en-US" sz="1800">
                <a:effectLst/>
                <a:ea typeface="Calibri" panose="020F0502020204030204" pitchFamily="34" charset="0"/>
              </a:rPr>
              <a:t>nnouncements </a:t>
            </a:r>
            <a:r>
              <a:rPr lang="en-US" sz="1800" dirty="0">
                <a:effectLst/>
                <a:ea typeface="Calibri" panose="020F0502020204030204" pitchFamily="34" charset="0"/>
              </a:rPr>
              <a:t>that do not include titles of specific sound recordings and the performing artists featured on the sound recordings do not fall under the rules.</a:t>
            </a:r>
            <a:endParaRPr lang="en-US" dirty="0"/>
          </a:p>
        </p:txBody>
      </p:sp>
    </p:spTree>
    <p:extLst>
      <p:ext uri="{BB962C8B-B14F-4D97-AF65-F5344CB8AC3E}">
        <p14:creationId xmlns:p14="http://schemas.microsoft.com/office/powerpoint/2010/main" val="74403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407E6-2A0F-435E-AD88-5AEDFEC7A04E}"/>
              </a:ext>
            </a:extLst>
          </p:cNvPr>
          <p:cNvSpPr>
            <a:spLocks noGrp="1"/>
          </p:cNvSpPr>
          <p:nvPr>
            <p:ph type="title"/>
          </p:nvPr>
        </p:nvSpPr>
        <p:spPr/>
        <p:txBody>
          <a:bodyPr/>
          <a:lstStyle/>
          <a:p>
            <a:r>
              <a:rPr lang="en-US" dirty="0"/>
              <a:t>Appendices C and D, Programmer’s Manual</a:t>
            </a:r>
          </a:p>
        </p:txBody>
      </p:sp>
      <p:sp>
        <p:nvSpPr>
          <p:cNvPr id="3" name="Content Placeholder 2">
            <a:extLst>
              <a:ext uri="{FF2B5EF4-FFF2-40B4-BE49-F238E27FC236}">
                <a16:creationId xmlns:a16="http://schemas.microsoft.com/office/drawing/2014/main" id="{520B0186-6F5C-45D7-92D5-AB4004020383}"/>
              </a:ext>
            </a:extLst>
          </p:cNvPr>
          <p:cNvSpPr>
            <a:spLocks noGrp="1"/>
          </p:cNvSpPr>
          <p:nvPr>
            <p:ph idx="1"/>
          </p:nvPr>
        </p:nvSpPr>
        <p:spPr/>
        <p:txBody>
          <a:bodyPr>
            <a:normAutofit/>
          </a:bodyPr>
          <a:lstStyle/>
          <a:p>
            <a:r>
              <a:rPr lang="en-US" dirty="0"/>
              <a:t>Appendix C summarizes </a:t>
            </a:r>
            <a:r>
              <a:rPr lang="en-US" dirty="0">
                <a:effectLst/>
                <a:ea typeface="Times New Roman" panose="02020603050405020304" pitchFamily="18" charset="0"/>
                <a:cs typeface="Times New Roman" panose="02020603050405020304" pitchFamily="18" charset="0"/>
              </a:rPr>
              <a:t>Digital Millennium Copyright Act Guidelines</a:t>
            </a:r>
          </a:p>
          <a:p>
            <a:r>
              <a:rPr lang="en-US" dirty="0">
                <a:cs typeface="Times New Roman" panose="02020603050405020304" pitchFamily="18" charset="0"/>
              </a:rPr>
              <a:t>There is additional material in Appendix C describing the rules for advance announcements of music selections and artists that will be played during a show</a:t>
            </a:r>
          </a:p>
          <a:p>
            <a:r>
              <a:rPr lang="en-US" dirty="0">
                <a:cs typeface="Times New Roman" panose="02020603050405020304" pitchFamily="18" charset="0"/>
              </a:rPr>
              <a:t>Appendix D is the </a:t>
            </a:r>
            <a:r>
              <a:rPr lang="en-US" dirty="0">
                <a:effectLst/>
                <a:ea typeface="Times New Roman" panose="02020603050405020304" pitchFamily="18" charset="0"/>
                <a:cs typeface="Times New Roman" panose="02020603050405020304" pitchFamily="18" charset="0"/>
              </a:rPr>
              <a:t>KKFI Programmer Guidance for DMCA Rules regarding Multiple Artist Plays</a:t>
            </a:r>
          </a:p>
          <a:p>
            <a:r>
              <a:rPr lang="en-US" dirty="0">
                <a:cs typeface="Times New Roman" panose="02020603050405020304" pitchFamily="18" charset="0"/>
              </a:rPr>
              <a:t>The material in Appendix D, previously prepared by the Programming Committee, has now been added to the Manual for ease of reference.</a:t>
            </a:r>
          </a:p>
          <a:p>
            <a:r>
              <a:rPr lang="en-US" dirty="0">
                <a:cs typeface="Times New Roman" panose="02020603050405020304" pitchFamily="18" charset="0"/>
              </a:rPr>
              <a:t>Section III.R. of the Manual also addresses the DMCA</a:t>
            </a:r>
            <a:endParaRPr lang="en-US" dirty="0"/>
          </a:p>
        </p:txBody>
      </p:sp>
    </p:spTree>
    <p:extLst>
      <p:ext uri="{BB962C8B-B14F-4D97-AF65-F5344CB8AC3E}">
        <p14:creationId xmlns:p14="http://schemas.microsoft.com/office/powerpoint/2010/main" val="1786533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378</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Training Materials on Announcing Music Selections </vt:lpstr>
      <vt:lpstr>Section III.T., Announcement of Music Selections, Programmer’s Policy &amp; Operations Manual</vt:lpstr>
      <vt:lpstr>Appendices C and D, Programmer’s Manual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Announcing Music Selections </dc:title>
  <dc:creator>Peters, Kathryn P.</dc:creator>
  <cp:lastModifiedBy>Peters, Kathryn P.</cp:lastModifiedBy>
  <cp:revision>21</cp:revision>
  <dcterms:created xsi:type="dcterms:W3CDTF">2023-03-13T20:07:38Z</dcterms:created>
  <dcterms:modified xsi:type="dcterms:W3CDTF">2023-10-09T20:42:03Z</dcterms:modified>
</cp:coreProperties>
</file>

<file path=docProps/custom.xml><?xml version="1.0" encoding="utf-8"?>
<op:Properties xmlns:vt="http://schemas.openxmlformats.org/officeDocument/2006/docPropsVTypes" xmlns:op="http://schemas.openxmlformats.org/officeDocument/2006/custom-properties">
  <op:property fmtid="{D5CDD505-2E9C-101B-9397-08002B2CF9AE}" pid="2" name="ndDocumentId">
    <vt:lpwstr>4870-3098-9143</vt:lpwstr>
  </op:property>
</op:Properties>
</file>